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>
        <p:scale>
          <a:sx n="87" d="100"/>
          <a:sy n="87" d="100"/>
        </p:scale>
        <p:origin x="1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Cuarto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Segues</a:t>
            </a:r>
          </a:p>
          <a:p>
            <a:r>
              <a:rPr lang="es-MX" sz="3200" dirty="0"/>
              <a:t>Navigation Controller</a:t>
            </a:r>
          </a:p>
          <a:p>
            <a:r>
              <a:rPr lang="es-MX" sz="3200" dirty="0"/>
              <a:t>Gradient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8745" y="36066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Como los grandes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1" y="1538241"/>
            <a:ext cx="6994597" cy="4959090"/>
          </a:xfrm>
        </p:spPr>
        <p:txBody>
          <a:bodyPr/>
          <a:lstStyle/>
          <a:p>
            <a:r>
              <a:rPr lang="es-ES" altLang="en-US" sz="1800" b="1" dirty="0"/>
              <a:t>Veamos cómo están las aplicaciones actuales: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	WhatsApp</a:t>
            </a:r>
          </a:p>
          <a:p>
            <a:r>
              <a:rPr lang="es-ES" altLang="en-US" sz="1800" b="1" dirty="0"/>
              <a:t>		</a:t>
            </a:r>
            <a:r>
              <a:rPr lang="es-ES" altLang="en-US" sz="1800" dirty="0"/>
              <a:t>¿Qué elementos posee?</a:t>
            </a:r>
          </a:p>
          <a:p>
            <a:r>
              <a:rPr lang="es-ES" altLang="en-US" sz="1800" dirty="0"/>
              <a:t>		¿Cómo podemos programarlos?</a:t>
            </a:r>
          </a:p>
          <a:p>
            <a:endParaRPr lang="es-ES" altLang="en-US" sz="1800" dirty="0"/>
          </a:p>
          <a:p>
            <a:r>
              <a:rPr lang="es-ES" altLang="en-US" sz="1800" dirty="0"/>
              <a:t>	</a:t>
            </a:r>
            <a:r>
              <a:rPr lang="es-ES" altLang="en-US" sz="1800" b="1" dirty="0" err="1"/>
              <a:t>Settings</a:t>
            </a:r>
            <a:r>
              <a:rPr lang="es-ES" altLang="en-US" sz="1800" b="1" dirty="0"/>
              <a:t> / Configuración</a:t>
            </a:r>
          </a:p>
          <a:p>
            <a:r>
              <a:rPr lang="es-ES" altLang="en-US" sz="1800" b="1" dirty="0"/>
              <a:t>		</a:t>
            </a:r>
            <a:r>
              <a:rPr lang="es-ES" altLang="en-US" sz="1800" dirty="0"/>
              <a:t>¿Qué elementos tiene?</a:t>
            </a:r>
          </a:p>
          <a:p>
            <a:r>
              <a:rPr lang="es-ES" altLang="en-US" sz="1800" b="1" dirty="0"/>
              <a:t>		</a:t>
            </a:r>
            <a:r>
              <a:rPr lang="es-ES" altLang="en-US" sz="1800" dirty="0"/>
              <a:t>¿Cómo puedo moverme </a:t>
            </a:r>
          </a:p>
          <a:p>
            <a:r>
              <a:rPr lang="es-ES" altLang="en-US" sz="1800" dirty="0"/>
              <a:t>		entre </a:t>
            </a:r>
            <a:r>
              <a:rPr lang="es-ES" altLang="en-US" sz="1800" dirty="0" err="1"/>
              <a:t>ViewControllers</a:t>
            </a:r>
            <a:r>
              <a:rPr lang="es-ES" altLang="en-US" sz="1800" dirty="0"/>
              <a:t>?</a:t>
            </a:r>
          </a:p>
          <a:p>
            <a:endParaRPr lang="es-ES" altLang="en-US" sz="1800" b="1" dirty="0"/>
          </a:p>
          <a:p>
            <a:endParaRPr lang="es-ES" altLang="en-US" sz="18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8F1B91-E959-154D-8CF8-883B4E08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55" y="2528711"/>
            <a:ext cx="1889125" cy="3358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6844" y="461463"/>
            <a:ext cx="6432669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Nuestra app necesita ícono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dirty="0" err="1"/>
              <a:t>Assets</a:t>
            </a:r>
            <a:endParaRPr lang="es-ES" altLang="en-US" dirty="0"/>
          </a:p>
          <a:p>
            <a:endParaRPr lang="es-ES" altLang="en-US" dirty="0"/>
          </a:p>
          <a:p>
            <a:r>
              <a:rPr lang="es-ES" alt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82EC7-3DEB-4143-9C01-0BBCE620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75" y="2276399"/>
            <a:ext cx="7498080" cy="29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Navigation Controller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dirty="0"/>
              <a:t>Regresando a WhatsApp: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El </a:t>
            </a:r>
            <a:r>
              <a:rPr lang="es-ES" altLang="en-US" sz="1800" b="1" dirty="0" err="1"/>
              <a:t>Navigation</a:t>
            </a:r>
            <a:r>
              <a:rPr lang="es-ES" altLang="en-US" sz="1800" b="1" dirty="0"/>
              <a:t> </a:t>
            </a:r>
            <a:r>
              <a:rPr lang="es-ES" altLang="en-US" sz="1800" b="1" dirty="0" err="1"/>
              <a:t>Controller</a:t>
            </a:r>
            <a:endParaRPr lang="es-ES" altLang="en-US" sz="1800" b="1" dirty="0"/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En la parte superior existe </a:t>
            </a:r>
          </a:p>
          <a:p>
            <a:r>
              <a:rPr lang="es-ES" altLang="en-US" sz="1800" dirty="0"/>
              <a:t>		un elemento</a:t>
            </a:r>
            <a:r>
              <a:rPr lang="es-ES" altLang="en-US" sz="1600" dirty="0"/>
              <a:t> que puede</a:t>
            </a:r>
          </a:p>
          <a:p>
            <a:r>
              <a:rPr lang="es-ES" altLang="en-US" sz="1800" dirty="0"/>
              <a:t>		tiene 2 botones y un título</a:t>
            </a:r>
          </a:p>
          <a:p>
            <a:endParaRPr lang="es-ES" altLang="en-US" sz="1800" dirty="0"/>
          </a:p>
          <a:p>
            <a:endParaRPr lang="es-ES" alt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CBED85-40A0-C441-8A07-99678E8B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8"/>
          <a:stretch/>
        </p:blipFill>
        <p:spPr>
          <a:xfrm>
            <a:off x="6009111" y="1736080"/>
            <a:ext cx="2420513" cy="169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B0A88-6901-604C-B025-25F8B6ED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11" y="3485609"/>
            <a:ext cx="1719298" cy="3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2938-A805-E348-B43D-5D39CFA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_tradnl" dirty="0"/>
              <a:t>Web View: Un elemento 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F42-361B-6343-85A3-61CAA9BA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Web View : </a:t>
            </a:r>
          </a:p>
          <a:p>
            <a:r>
              <a:rPr lang="es-ES_tradnl" dirty="0"/>
              <a:t>	Nos permitirá visualizar elementos como PDFS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30AE4-FB01-3149-9AE8-424278D8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02" y="3369776"/>
            <a:ext cx="4062328" cy="3488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CBCCB-B773-1F44-AFC1-7C7743FC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9" y="32088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4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1971</TotalTime>
  <Words>38</Words>
  <Application>Microsoft Macintosh PowerPoint</Application>
  <PresentationFormat>On-screen Show (4:3)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Como los grandes</vt:lpstr>
      <vt:lpstr>Nuestra app necesita ícono</vt:lpstr>
      <vt:lpstr>Navigation Controller</vt:lpstr>
      <vt:lpstr>Web View: Un elemento importante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44</cp:revision>
  <cp:lastPrinted>2019-06-09T20:27:55Z</cp:lastPrinted>
  <dcterms:created xsi:type="dcterms:W3CDTF">2016-11-11T20:42:00Z</dcterms:created>
  <dcterms:modified xsi:type="dcterms:W3CDTF">2019-06-13T17:30:00Z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